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sldIdLst>
    <p:sldId id="256" r:id="rId5"/>
    <p:sldId id="257" r:id="rId6"/>
    <p:sldId id="260" r:id="rId7"/>
    <p:sldId id="261" r:id="rId8"/>
    <p:sldId id="262" r:id="rId9"/>
    <p:sldId id="263" r:id="rId10"/>
    <p:sldId id="264" r:id="rId11"/>
    <p:sldId id="265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3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2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9/26/2024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t>9/26/2024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t>9/26/2024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t>9/26/2024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t>9/26/2024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t>9/26/2024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ép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t>9/26/2024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t>9/26/2024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t>9/26/2024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9/26/2024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t>9/26/2024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t>9/26/2024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t>9/26/2024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t>9/26/2024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t>9/26/2024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t>9/26/2024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t>9/26/2024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9/26/2024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fif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fif"/><Relationship Id="rId2" Type="http://schemas.openxmlformats.org/officeDocument/2006/relationships/image" Target="../media/image11.jfif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.jf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f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7.png"/><Relationship Id="rId4" Type="http://schemas.openxmlformats.org/officeDocument/2006/relationships/image" Target="../media/image16.jf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b="1" i="1" dirty="0">
                <a:latin typeface="Broadway" panose="04040905080B02020502" pitchFamily="82" charset="0"/>
              </a:rPr>
              <a:t>Inspiráció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154955" y="4777381"/>
            <a:ext cx="3406535" cy="861420"/>
          </a:xfrm>
        </p:spPr>
        <p:txBody>
          <a:bodyPr/>
          <a:lstStyle/>
          <a:p>
            <a:r>
              <a:rPr lang="hu-HU" dirty="0">
                <a:latin typeface="Algerian" panose="04020705040A02060702" pitchFamily="82" charset="0"/>
              </a:rPr>
              <a:t>Mi is az inspiráció nekem?    </a:t>
            </a:r>
          </a:p>
          <a:p>
            <a:endParaRPr lang="hu-HU" dirty="0">
              <a:latin typeface="Algerian" panose="04020705040A02060702" pitchFamily="82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304" y="1878203"/>
            <a:ext cx="4349855" cy="28991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Alcím 2"/>
          <p:cNvSpPr txBox="1">
            <a:spLocks/>
          </p:cNvSpPr>
          <p:nvPr/>
        </p:nvSpPr>
        <p:spPr bwMode="gray">
          <a:xfrm>
            <a:off x="6593963" y="4777381"/>
            <a:ext cx="3406535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 cap="all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>
                <a:latin typeface="Algerian" panose="04020705040A02060702" pitchFamily="82" charset="0"/>
              </a:rPr>
              <a:t>Készítette: </a:t>
            </a:r>
            <a:r>
              <a:rPr lang="hu-HU" dirty="0" err="1">
                <a:latin typeface="Algerian" panose="04020705040A02060702" pitchFamily="82" charset="0"/>
              </a:rPr>
              <a:t>Fölker</a:t>
            </a:r>
            <a:r>
              <a:rPr lang="hu-HU" dirty="0">
                <a:latin typeface="Algerian" panose="04020705040A02060702" pitchFamily="82" charset="0"/>
              </a:rPr>
              <a:t> Lili </a:t>
            </a:r>
          </a:p>
          <a:p>
            <a:r>
              <a:rPr lang="hu-HU" dirty="0">
                <a:latin typeface="Algerian" panose="04020705040A02060702" pitchFamily="82" charset="0"/>
              </a:rPr>
              <a:t>2024.08.14.   </a:t>
            </a:r>
          </a:p>
          <a:p>
            <a:endParaRPr lang="hu-HU" dirty="0"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2439078"/>
      </p:ext>
    </p:extLst>
  </p:cSld>
  <p:clrMapOvr>
    <a:masterClrMapping/>
  </p:clrMapOvr>
  <p:transition spd="slow" advTm="2403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54955" y="1282263"/>
            <a:ext cx="3865134" cy="1713186"/>
          </a:xfrm>
        </p:spPr>
        <p:txBody>
          <a:bodyPr>
            <a:normAutofit fontScale="90000"/>
          </a:bodyPr>
          <a:lstStyle/>
          <a:p>
            <a:r>
              <a:rPr lang="hu-HU" sz="2400" dirty="0">
                <a:latin typeface="Broadway" panose="04040905080B02020502" pitchFamily="82" charset="0"/>
              </a:rPr>
              <a:t>Az inspiráció szóról mindenkinek más jut eszébe. Lehet ez egy személy vagy egy bíztató mondat.  </a:t>
            </a:r>
          </a:p>
        </p:txBody>
      </p:sp>
      <p:pic>
        <p:nvPicPr>
          <p:cNvPr id="5" name="Kép helye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66" r="26366"/>
          <a:stretch>
            <a:fillRect/>
          </a:stretch>
        </p:blipFill>
        <p:spPr>
          <a:xfrm>
            <a:off x="6547870" y="756483"/>
            <a:ext cx="3752268" cy="5315880"/>
          </a:xfrm>
        </p:spPr>
      </p:pic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154954" y="3657599"/>
            <a:ext cx="3859212" cy="1418897"/>
          </a:xfrm>
        </p:spPr>
        <p:txBody>
          <a:bodyPr>
            <a:normAutofit fontScale="92500" lnSpcReduction="10000"/>
          </a:bodyPr>
          <a:lstStyle/>
          <a:p>
            <a:r>
              <a:rPr lang="hu-HU" sz="2600" dirty="0">
                <a:latin typeface="Monotype Corsiva" panose="03010101010201010101" pitchFamily="66" charset="0"/>
              </a:rPr>
              <a:t>Én például sakkozom, és engem olyankor  a sakktanárom inspirál.   Más helyzetekben a papám, vagy az anyukám.</a:t>
            </a:r>
          </a:p>
          <a:p>
            <a:endParaRPr lang="hu-HU" dirty="0"/>
          </a:p>
        </p:txBody>
      </p:sp>
      <p:sp>
        <p:nvSpPr>
          <p:cNvPr id="6" name="Szív 5"/>
          <p:cNvSpPr/>
          <p:nvPr/>
        </p:nvSpPr>
        <p:spPr>
          <a:xfrm>
            <a:off x="3620587" y="4963653"/>
            <a:ext cx="1234440" cy="110871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76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581">
        <p:split orient="vert"/>
      </p:transition>
    </mc:Choice>
    <mc:Fallback xmlns="">
      <p:transition spd="slow" advTm="7581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000" dirty="0">
                <a:latin typeface="Monotype Corsiva" panose="03010101010201010101" pitchFamily="66" charset="0"/>
              </a:rPr>
              <a:t>A sakkot szeretem. Nem vagyok olyan nagyon jó benne, de voltam már versenyeken. Van 3 ezüst-  és egy aranyérmem.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83" y="2376200"/>
            <a:ext cx="3041431" cy="20276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490" y="2438804"/>
            <a:ext cx="2727206" cy="40912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483" y="3390011"/>
            <a:ext cx="2142600" cy="32135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486" y="2714766"/>
            <a:ext cx="2543503" cy="38152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8706" y="4772585"/>
            <a:ext cx="984692" cy="168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93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90">
        <p:split orient="vert"/>
      </p:transition>
    </mc:Choice>
    <mc:Fallback xmlns="">
      <p:transition spd="slow" advTm="5090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3600" b="1" i="1" dirty="0">
                <a:solidFill>
                  <a:schemeClr val="tx1"/>
                </a:solidFill>
                <a:latin typeface="Arial Black" panose="020B0A04020102020204" pitchFamily="34" charset="0"/>
              </a:rPr>
              <a:t>A tanárom azért inspirál, mert…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>
          <a:xfrm>
            <a:off x="881685" y="3711465"/>
            <a:ext cx="5676770" cy="2132286"/>
          </a:xfrm>
        </p:spPr>
        <p:txBody>
          <a:bodyPr>
            <a:normAutofit/>
          </a:bodyPr>
          <a:lstStyle/>
          <a:p>
            <a:r>
              <a:rPr lang="hu-HU" sz="2400" i="1" dirty="0">
                <a:solidFill>
                  <a:srgbClr val="7030A0"/>
                </a:solidFill>
                <a:latin typeface="Monotype Corsiva" panose="03010101010201010101" pitchFamily="66" charset="0"/>
              </a:rPr>
              <a:t>A tanárom azért inspirál, mert nem csak sakkban jó, hanem matekból, fizikából… ráadásul ő lesz a felsős osztályfőnököm</a:t>
            </a:r>
            <a:r>
              <a:rPr lang="hu-HU" sz="2400" i="1" dirty="0">
                <a:solidFill>
                  <a:srgbClr val="7030A0"/>
                </a:solidFill>
                <a:latin typeface="Britannic Bold" panose="020B0903060703020204" pitchFamily="34" charset="0"/>
              </a:rPr>
              <a:t>. </a:t>
            </a:r>
            <a:r>
              <a:rPr lang="hu-HU" sz="2400" i="1" dirty="0">
                <a:solidFill>
                  <a:srgbClr val="7030A0"/>
                </a:solidFill>
                <a:latin typeface="Britannic Bold" panose="020B0903060703020204" pitchFamily="34" charset="0"/>
                <a:sym typeface="Wingdings" panose="05000000000000000000" pitchFamily="2" charset="2"/>
              </a:rPr>
              <a:t></a:t>
            </a:r>
            <a:endParaRPr lang="hu-HU" sz="2400" i="1" dirty="0">
              <a:solidFill>
                <a:srgbClr val="7030A0"/>
              </a:solidFill>
              <a:latin typeface="Britannic Bold" panose="020B0903060703020204" pitchFamily="34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3780" y="2504469"/>
            <a:ext cx="2822978" cy="421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80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666">
        <p:split orient="vert"/>
      </p:transition>
    </mc:Choice>
    <mc:Fallback xmlns="">
      <p:transition spd="slow" advTm="5666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54955" y="1073928"/>
            <a:ext cx="8831816" cy="1372986"/>
          </a:xfrm>
        </p:spPr>
        <p:txBody>
          <a:bodyPr/>
          <a:lstStyle/>
          <a:p>
            <a:r>
              <a:rPr lang="hu-HU" sz="3600" b="1" i="1" dirty="0">
                <a:solidFill>
                  <a:schemeClr val="tx1"/>
                </a:solidFill>
                <a:latin typeface="Arial Black" panose="020B0A04020102020204" pitchFamily="34" charset="0"/>
              </a:rPr>
              <a:t>A papám pedig azért…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>
          <a:xfrm>
            <a:off x="1154955" y="3543300"/>
            <a:ext cx="4993598" cy="2476500"/>
          </a:xfrm>
        </p:spPr>
        <p:txBody>
          <a:bodyPr>
            <a:normAutofit/>
          </a:bodyPr>
          <a:lstStyle/>
          <a:p>
            <a:r>
              <a:rPr lang="hu-HU" sz="2400" i="1" dirty="0">
                <a:solidFill>
                  <a:srgbClr val="7030A0"/>
                </a:solidFill>
                <a:latin typeface="Monotype Corsiva" panose="03010101010201010101" pitchFamily="66" charset="0"/>
              </a:rPr>
              <a:t>A papám pedig azért, mert nagyon okos, és ő is nagyom ért a matekhoz, és bármilyen tudományos témáról lehet vele beszélni. 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982" y="2156372"/>
            <a:ext cx="3277914" cy="4370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944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859">
        <p:split orient="vert"/>
      </p:transition>
    </mc:Choice>
    <mc:Fallback xmlns="">
      <p:transition spd="slow" advTm="5859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800" dirty="0">
                <a:solidFill>
                  <a:srgbClr val="00B050"/>
                </a:solidFill>
              </a:rPr>
              <a:t>És végül de nem utolsó sorban,</a:t>
            </a:r>
            <a:br>
              <a:rPr lang="hu-HU" sz="1800" dirty="0">
                <a:solidFill>
                  <a:srgbClr val="00B050"/>
                </a:solidFill>
              </a:rPr>
            </a:br>
            <a:r>
              <a:rPr lang="hu-HU" sz="3600" b="1" i="1" dirty="0">
                <a:solidFill>
                  <a:schemeClr val="tx1"/>
                </a:solidFill>
                <a:latin typeface="Arial Black" panose="020B0A04020102020204" pitchFamily="34" charset="0"/>
              </a:rPr>
              <a:t>az anyukám azért…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4751860" cy="2476500"/>
          </a:xfrm>
        </p:spPr>
        <p:txBody>
          <a:bodyPr>
            <a:normAutofit/>
          </a:bodyPr>
          <a:lstStyle/>
          <a:p>
            <a:r>
              <a:rPr lang="hu-HU" sz="2400" i="1" dirty="0">
                <a:solidFill>
                  <a:srgbClr val="7030A0"/>
                </a:solidFill>
                <a:latin typeface="Monotype Corsiva" panose="03010101010201010101" pitchFamily="66" charset="0"/>
              </a:rPr>
              <a:t>Az anyukám azért, mert ő is okos, mindenre van megoldása, ő mindig meg tud nyugtatni, ha úgy van, és az emberekkel nagyszerűen bánik. 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916" y="2275489"/>
            <a:ext cx="2900855" cy="2175641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705" y="3815058"/>
            <a:ext cx="2772909" cy="1848144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9730" y="4225340"/>
            <a:ext cx="1801953" cy="2703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91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732">
        <p:split orient="vert"/>
      </p:transition>
    </mc:Choice>
    <mc:Fallback xmlns="">
      <p:transition spd="slow" advTm="7732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2800" dirty="0"/>
              <a:t>Érdekes, de engem még igazán kicsi dolgok is tudnak motiválni, például:</a:t>
            </a:r>
          </a:p>
        </p:txBody>
      </p:sp>
      <p:pic>
        <p:nvPicPr>
          <p:cNvPr id="5" name="Kép helye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3722" r="3722"/>
          <a:stretch>
            <a:fillRect/>
          </a:stretch>
        </p:blipFill>
        <p:spPr>
          <a:xfrm>
            <a:off x="6264165" y="293661"/>
            <a:ext cx="2017987" cy="2858904"/>
          </a:xfrm>
          <a:prstGeom prst="rect">
            <a:avLst/>
          </a:prstGeom>
        </p:spPr>
      </p:pic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hu-HU" sz="2400" dirty="0"/>
              <a:t>Egy film, egy zene, a kutyáimmal lenni, egy tartós beszélgetés valakivel.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020" y="3887075"/>
            <a:ext cx="1671145" cy="2970925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1256" y="1313209"/>
            <a:ext cx="1860332" cy="3307256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0549" y="3853791"/>
            <a:ext cx="3334322" cy="256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9256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12610" y="2575034"/>
            <a:ext cx="8825658" cy="557049"/>
          </a:xfrm>
        </p:spPr>
        <p:txBody>
          <a:bodyPr>
            <a:noAutofit/>
          </a:bodyPr>
          <a:lstStyle/>
          <a:p>
            <a:pPr algn="ctr"/>
            <a:r>
              <a:rPr lang="hu-HU" sz="3600" i="1" dirty="0"/>
              <a:t>Mindenkit inspirál valami, a mi feladatunk csak annyi, hogy rájöjjünk, mi is az. </a:t>
            </a:r>
          </a:p>
        </p:txBody>
      </p:sp>
    </p:spTree>
    <p:extLst>
      <p:ext uri="{BB962C8B-B14F-4D97-AF65-F5344CB8AC3E}">
        <p14:creationId xmlns:p14="http://schemas.microsoft.com/office/powerpoint/2010/main" val="193199167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anácstere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2fd8ec2-9965-4f1d-b0c5-83978da566b6" xsi:nil="true"/>
    <lcf76f155ced4ddcb4097134ff3c332f xmlns="315d542f-f6bf-4b39-80fb-d257cf630928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423B067B633DDE4C99FB763E46DEDB79" ma:contentTypeVersion="21" ma:contentTypeDescription="Új dokumentum létrehozása." ma:contentTypeScope="" ma:versionID="0b8d512a9784e72fa3c2edc1a7e82816">
  <xsd:schema xmlns:xsd="http://www.w3.org/2001/XMLSchema" xmlns:xs="http://www.w3.org/2001/XMLSchema" xmlns:p="http://schemas.microsoft.com/office/2006/metadata/properties" xmlns:ns2="f2fd8ec2-9965-4f1d-b0c5-83978da566b6" xmlns:ns3="315d542f-f6bf-4b39-80fb-d257cf630928" targetNamespace="http://schemas.microsoft.com/office/2006/metadata/properties" ma:root="true" ma:fieldsID="83abeba20e0ef5a28a4bcb4626a8fe13" ns2:_="" ns3:_="">
    <xsd:import namespace="f2fd8ec2-9965-4f1d-b0c5-83978da566b6"/>
    <xsd:import namespace="315d542f-f6bf-4b39-80fb-d257cf63092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fd8ec2-9965-4f1d-b0c5-83978da566b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Résztvevők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Megosztási tipp kivonata" ma:internalName="SharingHintHash" ma:readOnly="true">
      <xsd:simpleType>
        <xsd:restriction base="dms:Text"/>
      </xsd:simpleType>
    </xsd:element>
    <xsd:element name="SharedWithDetails" ma:index="10" nillable="true" ma:displayName="Megosztva részletekkel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1" nillable="true" ma:displayName="Utoljára megosztva felhasználók szerint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2" nillable="true" ma:displayName="Utoljára megosztva időpontok szerint" ma:description="" ma:internalName="LastSharedByTime" ma:readOnly="true">
      <xsd:simpleType>
        <xsd:restriction base="dms:DateTime"/>
      </xsd:simpleType>
    </xsd:element>
    <xsd:element name="TaxCatchAll" ma:index="26" nillable="true" ma:displayName="Taxonomy Catch All Column" ma:hidden="true" ma:list="{f7993d33-3da4-4be5-8607-70166e3a2947}" ma:internalName="TaxCatchAll" ma:showField="CatchAllData" ma:web="f2fd8ec2-9965-4f1d-b0c5-83978da566b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5d542f-f6bf-4b39-80fb-d257cf63092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6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5" nillable="true" ma:taxonomy="true" ma:internalName="lcf76f155ced4ddcb4097134ff3c332f" ma:taxonomyFieldName="MediaServiceImageTags" ma:displayName="Képcímkék" ma:readOnly="false" ma:fieldId="{5cf76f15-5ced-4ddc-b409-7134ff3c332f}" ma:taxonomyMulti="true" ma:sspId="52985429-b030-4b80-825d-d48b8c74132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9A03524-A483-4E47-B016-22AF5C9A11A0}">
  <ds:schemaRefs>
    <ds:schemaRef ds:uri="http://schemas.microsoft.com/office/2006/metadata/properties"/>
    <ds:schemaRef ds:uri="http://schemas.microsoft.com/office/infopath/2007/PartnerControls"/>
    <ds:schemaRef ds:uri="f2fd8ec2-9965-4f1d-b0c5-83978da566b6"/>
    <ds:schemaRef ds:uri="315d542f-f6bf-4b39-80fb-d257cf630928"/>
  </ds:schemaRefs>
</ds:datastoreItem>
</file>

<file path=customXml/itemProps2.xml><?xml version="1.0" encoding="utf-8"?>
<ds:datastoreItem xmlns:ds="http://schemas.openxmlformats.org/officeDocument/2006/customXml" ds:itemID="{B65452DF-4707-4A67-ABFB-97EC5974A38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B9D5882-0342-4CF0-B5C5-6670C387511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fd8ec2-9965-4f1d-b0c5-83978da566b6"/>
    <ds:schemaRef ds:uri="315d542f-f6bf-4b39-80fb-d257cf63092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TM02900722[[fn=Tanácsterem]]</Template>
  <TotalTime>449</TotalTime>
  <Words>221</Words>
  <Application>Microsoft Office PowerPoint</Application>
  <PresentationFormat>Widescreen</PresentationFormat>
  <Paragraphs>16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Algerian</vt:lpstr>
      <vt:lpstr>Arial</vt:lpstr>
      <vt:lpstr>Arial Black</vt:lpstr>
      <vt:lpstr>Britannic Bold</vt:lpstr>
      <vt:lpstr>Broadway</vt:lpstr>
      <vt:lpstr>Century Gothic</vt:lpstr>
      <vt:lpstr>Monotype Corsiva</vt:lpstr>
      <vt:lpstr>Wingdings 3</vt:lpstr>
      <vt:lpstr>Tanácsterem</vt:lpstr>
      <vt:lpstr>Inspiráció</vt:lpstr>
      <vt:lpstr>Az inspiráció szóról mindenkinek más jut eszébe. Lehet ez egy személy vagy egy bíztató mondat.  </vt:lpstr>
      <vt:lpstr>A sakkot szeretem. Nem vagyok olyan nagyon jó benne, de voltam már versenyeken. Van 3 ezüst-  és egy aranyérmem.</vt:lpstr>
      <vt:lpstr>A tanárom azért inspirál, mert…</vt:lpstr>
      <vt:lpstr>A papám pedig azért…</vt:lpstr>
      <vt:lpstr>És végül de nem utolsó sorban, az anyukám azért…</vt:lpstr>
      <vt:lpstr>Érdekes, de engem még igazán kicsi dolgok is tudnak motiválni, például: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Inspiráció</dc:title>
  <dc:creator>User</dc:creator>
  <cp:lastModifiedBy>Gázsik László</cp:lastModifiedBy>
  <cp:revision>20</cp:revision>
  <dcterms:created xsi:type="dcterms:W3CDTF">2024-08-12T10:42:57Z</dcterms:created>
  <dcterms:modified xsi:type="dcterms:W3CDTF">2024-09-26T14:43:23Z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0x010100423B067B633DDE4C99FB763E46DEDB79</vt:lpwstr>
  </property>
</Properties>
</file>