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lfa Slab One" panose="020B0604020202020204" charset="-18"/>
      <p:regular r:id="rId10"/>
    </p:embeddedFont>
    <p:embeddedFont>
      <p:font typeface="Lobster" panose="00000500000000000000" pitchFamily="2" charset="-18"/>
      <p:regular r:id="rId11"/>
    </p:embeddedFont>
    <p:embeddedFont>
      <p:font typeface="Proxima Nova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7be31b22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7be31b22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7be31b22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7be31b22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7be31b22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7be31b22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7be31b22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f7be31b222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7be31b222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7be31b222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7be31b22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7be31b22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82500" y="61175"/>
            <a:ext cx="8520600" cy="114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TheVR Inspirációja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649201"/>
            <a:ext cx="8520600" cy="12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hu" sz="4220">
                <a:solidFill>
                  <a:srgbClr val="EF6C00"/>
                </a:solidFill>
                <a:latin typeface="Alfa Slab One"/>
                <a:ea typeface="Alfa Slab One"/>
                <a:cs typeface="Alfa Slab One"/>
                <a:sym typeface="Alfa Slab One"/>
              </a:rPr>
              <a:t>Miért Érdemes Tanulni?</a:t>
            </a:r>
            <a:endParaRPr sz="4220">
              <a:solidFill>
                <a:srgbClr val="EF6C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Tanulás, motiváció, siker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3519750"/>
            <a:ext cx="8520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">
                <a:solidFill>
                  <a:srgbClr val="EF6C00"/>
                </a:solidFill>
              </a:rPr>
              <a:t>Ebben a bemutatóban azt fogjuk megvizsgálni, hogy hogyan inspirál engem a TheVR csapata, Pisti és Jani, a tanulásban. Megismerjük a sikereikhez vezető utat, és azt, hogy milyen értékes tanulságokat vonhatunk le belőle.</a:t>
            </a:r>
            <a:endParaRPr>
              <a:solidFill>
                <a:srgbClr val="EF6C00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913" y="1170125"/>
            <a:ext cx="3906178" cy="21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Kik is ők?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337000"/>
            <a:ext cx="5610300" cy="32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EF6C00"/>
              </a:buClr>
              <a:buSzPts val="1100"/>
              <a:buFont typeface="Arial"/>
              <a:buChar char="●"/>
            </a:pPr>
            <a:r>
              <a:rPr lang="hu">
                <a:solidFill>
                  <a:srgbClr val="EF6C00"/>
                </a:solidFill>
              </a:rPr>
              <a:t>Tech tartalomgyártók</a:t>
            </a:r>
            <a:endParaRPr>
              <a:solidFill>
                <a:srgbClr val="EF6C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1100"/>
              <a:buFont typeface="Arial"/>
              <a:buChar char="●"/>
            </a:pPr>
            <a:r>
              <a:rPr lang="hu">
                <a:solidFill>
                  <a:srgbClr val="EF6C00"/>
                </a:solidFill>
              </a:rPr>
              <a:t>YouTube csatorna</a:t>
            </a:r>
            <a:endParaRPr>
              <a:solidFill>
                <a:srgbClr val="EF6C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1100"/>
              <a:buFont typeface="Arial"/>
              <a:buChar char="●"/>
            </a:pPr>
            <a:r>
              <a:rPr lang="hu">
                <a:solidFill>
                  <a:srgbClr val="EF6C00"/>
                </a:solidFill>
              </a:rPr>
              <a:t>Népszerűségük titka</a:t>
            </a:r>
            <a:endParaRPr>
              <a:solidFill>
                <a:srgbClr val="EF6C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1100"/>
              <a:buFont typeface="Arial"/>
              <a:buChar char="●"/>
            </a:pPr>
            <a:r>
              <a:rPr lang="hu">
                <a:solidFill>
                  <a:srgbClr val="EF6C00"/>
                </a:solidFill>
              </a:rPr>
              <a:t>Személyes márkaépítés</a:t>
            </a:r>
            <a:endParaRPr>
              <a:solidFill>
                <a:srgbClr val="EF6C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EF6C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">
                <a:solidFill>
                  <a:srgbClr val="EF6C00"/>
                </a:solidFill>
              </a:rPr>
              <a:t>A TheVR egy magyar YouTube csatorna, amely technológiai tartalmakkal foglalkozik. Pisti és Jani, a csapat két legismeretebb tagja, számos fiatal számára példakép. Nézzük meg, hogy hogyan építették fel a karrierjüket, és milyen kihívásokkal szembesültek.</a:t>
            </a:r>
            <a:endParaRPr>
              <a:solidFill>
                <a:srgbClr val="EF6C00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5100" y="1437012"/>
            <a:ext cx="2917200" cy="22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Mitől Sikeresek?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8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1800"/>
              <a:buChar char="●"/>
            </a:pPr>
            <a:r>
              <a:rPr lang="hu">
                <a:solidFill>
                  <a:srgbClr val="EF6C00"/>
                </a:solidFill>
              </a:rPr>
              <a:t>Kitartás és szorgalom</a:t>
            </a:r>
            <a:endParaRPr>
              <a:solidFill>
                <a:srgbClr val="EF6C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1800"/>
              <a:buChar char="●"/>
            </a:pPr>
            <a:r>
              <a:rPr lang="hu">
                <a:solidFill>
                  <a:srgbClr val="EF6C00"/>
                </a:solidFill>
              </a:rPr>
              <a:t>Kreativitás és újító szellem</a:t>
            </a:r>
            <a:endParaRPr>
              <a:solidFill>
                <a:srgbClr val="EF6C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1800"/>
              <a:buChar char="●"/>
            </a:pPr>
            <a:r>
              <a:rPr lang="hu">
                <a:solidFill>
                  <a:srgbClr val="EF6C00"/>
                </a:solidFill>
              </a:rPr>
              <a:t>Tanulás és fejlődés</a:t>
            </a:r>
            <a:endParaRPr>
              <a:solidFill>
                <a:srgbClr val="EF6C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1800"/>
              <a:buChar char="●"/>
            </a:pPr>
            <a:r>
              <a:rPr lang="hu">
                <a:solidFill>
                  <a:srgbClr val="EF6C00"/>
                </a:solidFill>
              </a:rPr>
              <a:t>Közösségépítés</a:t>
            </a:r>
            <a:endParaRPr>
              <a:solidFill>
                <a:srgbClr val="EF6C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1800"/>
              <a:buChar char="●"/>
            </a:pPr>
            <a:r>
              <a:rPr lang="hu">
                <a:solidFill>
                  <a:srgbClr val="EF6C00"/>
                </a:solidFill>
              </a:rPr>
              <a:t>Hitelesség</a:t>
            </a:r>
            <a:endParaRPr>
              <a:solidFill>
                <a:srgbClr val="EF6C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EF6C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">
                <a:solidFill>
                  <a:srgbClr val="EF6C00"/>
                </a:solidFill>
              </a:rPr>
              <a:t>A TheVR sikere mögött számos tényező áll. Az egyik legfontosabb a kitartás. Pisti és Jani évek óta dolgoznak azon, hogy a legjobb tartalmakat készítsék el. Emellett rendkívül kreatívak és mindig nyitottak az újdonságokra.</a:t>
            </a:r>
            <a:endParaRPr>
              <a:solidFill>
                <a:srgbClr val="EF6C00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4938" y="445025"/>
            <a:ext cx="2288626" cy="229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166200" y="2736900"/>
            <a:ext cx="2666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“ 2013. októberében indítottuk el az első csatornánkat, a TheVR-t,Jelenleg több mint 1000 videó található ezen a csatornán és több mint 800.000 ember követ minket.”</a:t>
            </a:r>
            <a:endParaRPr sz="22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400"/>
              <a:t>Inspiráció a tanuláshoz - Tanulj, mint Pisti és Jani!</a:t>
            </a:r>
            <a:endParaRPr sz="240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8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ct val="100000"/>
              <a:buChar char="●"/>
            </a:pPr>
            <a:r>
              <a:rPr lang="hu">
                <a:solidFill>
                  <a:srgbClr val="EF6C00"/>
                </a:solidFill>
              </a:rPr>
              <a:t>Az önfejlesztés fontossága</a:t>
            </a:r>
            <a:endParaRPr>
              <a:solidFill>
                <a:srgbClr val="EF6C00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ct val="100000"/>
              <a:buChar char="●"/>
            </a:pPr>
            <a:r>
              <a:rPr lang="hu">
                <a:solidFill>
                  <a:srgbClr val="EF6C00"/>
                </a:solidFill>
              </a:rPr>
              <a:t>Célkitűzés és tervezés</a:t>
            </a:r>
            <a:endParaRPr>
              <a:solidFill>
                <a:srgbClr val="EF6C00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ct val="100000"/>
              <a:buChar char="●"/>
            </a:pPr>
            <a:r>
              <a:rPr lang="hu">
                <a:solidFill>
                  <a:srgbClr val="EF6C00"/>
                </a:solidFill>
              </a:rPr>
              <a:t>Kísérletezés és hibázás</a:t>
            </a:r>
            <a:endParaRPr>
              <a:solidFill>
                <a:srgbClr val="EF6C00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ct val="100000"/>
              <a:buChar char="●"/>
            </a:pPr>
            <a:r>
              <a:rPr lang="hu">
                <a:solidFill>
                  <a:srgbClr val="EF6C00"/>
                </a:solidFill>
              </a:rPr>
              <a:t>Mentoraink és példaképeink</a:t>
            </a:r>
            <a:endParaRPr>
              <a:solidFill>
                <a:srgbClr val="EF6C00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ct val="100000"/>
              <a:buChar char="●"/>
            </a:pPr>
            <a:r>
              <a:rPr lang="hu">
                <a:solidFill>
                  <a:srgbClr val="EF6C00"/>
                </a:solidFill>
              </a:rPr>
              <a:t>Soha ne add fel!</a:t>
            </a:r>
            <a:endParaRPr>
              <a:solidFill>
                <a:srgbClr val="EF6C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EF6C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">
                <a:solidFill>
                  <a:srgbClr val="EF6C00"/>
                </a:solidFill>
              </a:rPr>
              <a:t>A TheVR története azt mutatja, hogy a sikerhez elengedhetetlen a folyamatos tanulás és fejlődés. Pisti és Jani is mindig nyitottak voltak az új ismeretekre, és szívesen kísérleteztek. Ha mi is szeretnénk elérni a céljainkat, akkor kövessük a példájukat!</a:t>
            </a:r>
            <a:endParaRPr>
              <a:solidFill>
                <a:srgbClr val="EF6C00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600" y="1017725"/>
            <a:ext cx="2933701" cy="16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5898600" y="2886325"/>
            <a:ext cx="2933700" cy="19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1"/>
                </a:solidFill>
                <a:highlight>
                  <a:srgbClr val="000000"/>
                </a:highlight>
                <a:latin typeface="Lobster"/>
                <a:ea typeface="Lobster"/>
                <a:cs typeface="Lobster"/>
                <a:sym typeface="Lobster"/>
              </a:rPr>
              <a:t>“A TheVR, amelynek csapata vezette a Forbes listáját, majdnem megduplázta az árbevételét. Ami addig sem volt kevés. Az influencerek a 2022-es 162,3 millió után 311,8 millió forintos nettó árbevétellel zárták a 2023-as évet, és ebből 154 millió volt a tiszta profit.”</a:t>
            </a:r>
            <a:endParaRPr sz="1300">
              <a:solidFill>
                <a:schemeClr val="lt1"/>
              </a:solidFill>
              <a:highlight>
                <a:srgbClr val="000000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jövő a tiéd!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058100"/>
            <a:ext cx="53430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EF6C00"/>
              </a:buClr>
              <a:buSzPts val="1100"/>
              <a:buFont typeface="Arial"/>
              <a:buChar char="●"/>
            </a:pPr>
            <a:r>
              <a:rPr lang="hu">
                <a:solidFill>
                  <a:srgbClr val="EF6C00"/>
                </a:solidFill>
              </a:rPr>
              <a:t>Az elsajátított készségek fontossága</a:t>
            </a:r>
            <a:endParaRPr>
              <a:solidFill>
                <a:srgbClr val="EF6C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1100"/>
              <a:buFont typeface="Arial"/>
              <a:buChar char="●"/>
            </a:pPr>
            <a:r>
              <a:rPr lang="hu">
                <a:solidFill>
                  <a:srgbClr val="EF6C00"/>
                </a:solidFill>
              </a:rPr>
              <a:t>A lehetőségek végtelenek</a:t>
            </a:r>
            <a:endParaRPr>
              <a:solidFill>
                <a:srgbClr val="EF6C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1100"/>
              <a:buFont typeface="Arial"/>
              <a:buChar char="●"/>
            </a:pPr>
            <a:r>
              <a:rPr lang="hu">
                <a:solidFill>
                  <a:srgbClr val="EF6C00"/>
                </a:solidFill>
              </a:rPr>
              <a:t>A tanulás öröme</a:t>
            </a:r>
            <a:endParaRPr>
              <a:solidFill>
                <a:srgbClr val="EF6C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1100"/>
              <a:buFont typeface="Arial"/>
              <a:buChar char="●"/>
            </a:pPr>
            <a:r>
              <a:rPr lang="hu">
                <a:solidFill>
                  <a:srgbClr val="EF6C00"/>
                </a:solidFill>
              </a:rPr>
              <a:t>Legyél te is a saját sikertörténeted hőse!</a:t>
            </a:r>
            <a:endParaRPr>
              <a:solidFill>
                <a:srgbClr val="EF6C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EF6C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">
                <a:solidFill>
                  <a:srgbClr val="EF6C00"/>
                </a:solidFill>
              </a:rPr>
              <a:t>A TheVR története azt bizonyítja, hogy a tanulás és a kitartás meghozza gyümölcsét. Ha mi is szeretnénk sikeresek lenni, akkor ne féljünk kipróbálni új dolgokat. A jövő a tiéd, fogd meg a lehetőségeket!</a:t>
            </a:r>
            <a:endParaRPr>
              <a:solidFill>
                <a:srgbClr val="EF6C00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2050" y="1058100"/>
            <a:ext cx="30485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2050" y="2666125"/>
            <a:ext cx="3048523" cy="23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224925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3500"/>
              <a:t>Nagyon köszönöm a figyelmet !</a:t>
            </a:r>
            <a:endParaRPr sz="350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7707375" y="3460450"/>
            <a:ext cx="1125000" cy="11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23B067B633DDE4C99FB763E46DEDB79" ma:contentTypeVersion="21" ma:contentTypeDescription="Új dokumentum létrehozása." ma:contentTypeScope="" ma:versionID="0b8d512a9784e72fa3c2edc1a7e82816">
  <xsd:schema xmlns:xsd="http://www.w3.org/2001/XMLSchema" xmlns:xs="http://www.w3.org/2001/XMLSchema" xmlns:p="http://schemas.microsoft.com/office/2006/metadata/properties" xmlns:ns2="f2fd8ec2-9965-4f1d-b0c5-83978da566b6" xmlns:ns3="315d542f-f6bf-4b39-80fb-d257cf630928" targetNamespace="http://schemas.microsoft.com/office/2006/metadata/properties" ma:root="true" ma:fieldsID="83abeba20e0ef5a28a4bcb4626a8fe13" ns2:_="" ns3:_="">
    <xsd:import namespace="f2fd8ec2-9965-4f1d-b0c5-83978da566b6"/>
    <xsd:import namespace="315d542f-f6bf-4b39-80fb-d257cf6309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d8ec2-9965-4f1d-b0c5-83978da566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Megosztási tipp kivonata" ma:internalName="SharingHintHash" ma:readOnly="true">
      <xsd:simpleType>
        <xsd:restriction base="dms:Text"/>
      </xsd:simpleType>
    </xsd:element>
    <xsd:element name="SharedWithDetails" ma:index="1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Utoljára megosztva felhasználók szerint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Utoljára megosztva időpontok szerint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f7993d33-3da4-4be5-8607-70166e3a2947}" ma:internalName="TaxCatchAll" ma:showField="CatchAllData" ma:web="f2fd8ec2-9965-4f1d-b0c5-83978da566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d542f-f6bf-4b39-80fb-d257cf630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Képcímkék" ma:readOnly="false" ma:fieldId="{5cf76f15-5ced-4ddc-b409-7134ff3c332f}" ma:taxonomyMulti="true" ma:sspId="52985429-b030-4b80-825d-d48b8c741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fd8ec2-9965-4f1d-b0c5-83978da566b6" xsi:nil="true"/>
    <lcf76f155ced4ddcb4097134ff3c332f xmlns="315d542f-f6bf-4b39-80fb-d257cf6309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C708E7-EA21-4B69-8A35-CB6CAE05C326}"/>
</file>

<file path=customXml/itemProps2.xml><?xml version="1.0" encoding="utf-8"?>
<ds:datastoreItem xmlns:ds="http://schemas.openxmlformats.org/officeDocument/2006/customXml" ds:itemID="{8A09E7A3-9086-4CD9-B310-428E9B9CE3EF}"/>
</file>

<file path=customXml/itemProps3.xml><?xml version="1.0" encoding="utf-8"?>
<ds:datastoreItem xmlns:ds="http://schemas.openxmlformats.org/officeDocument/2006/customXml" ds:itemID="{1AD02760-416E-4DB9-9AC0-BF8806C5B8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Diavetítés a képernyőre (16:9 oldalarány)</PresentationFormat>
  <Paragraphs>37</Paragraphs>
  <Slides>7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Proxima Nova</vt:lpstr>
      <vt:lpstr>Lobster</vt:lpstr>
      <vt:lpstr>Alfa Slab One</vt:lpstr>
      <vt:lpstr>Arial</vt:lpstr>
      <vt:lpstr>Gameday</vt:lpstr>
      <vt:lpstr>A TheVR Inspirációja</vt:lpstr>
      <vt:lpstr>Tanulás, motiváció, siker</vt:lpstr>
      <vt:lpstr>Kik is ők?</vt:lpstr>
      <vt:lpstr>Mitől Sikeresek?</vt:lpstr>
      <vt:lpstr>Inspiráció a tanuláshoz - Tanulj, mint Pisti és Jani!</vt:lpstr>
      <vt:lpstr>A jövő a tiéd!</vt:lpstr>
      <vt:lpstr>Nagyon köszönöm a figyelmet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kisPC</dc:creator>
  <cp:lastModifiedBy>bzoli86@sulid.hu</cp:lastModifiedBy>
  <cp:revision>1</cp:revision>
  <dcterms:modified xsi:type="dcterms:W3CDTF">2024-08-30T10:57:32Z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0x010100423B067B633DDE4C99FB763E46DEDB79</vt:lpwstr>
  </property>
</Properties>
</file>